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0" r:id="rId3"/>
    <p:sldId id="257" r:id="rId4"/>
    <p:sldId id="262" r:id="rId5"/>
    <p:sldId id="261" r:id="rId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3" d="100"/>
          <a:sy n="53" d="100"/>
        </p:scale>
        <p:origin x="189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09/05/2022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376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389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5390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1564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5710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38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8194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6366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566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8939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B2C0-958D-4AA8-A7CD-CF29B5C16A13}" type="datetimeFigureOut">
              <a:rPr lang="es-ES" smtClean="0"/>
              <a:t>11/05/2022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9280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EB2C0-958D-4AA8-A7CD-CF29B5C16A13}" type="datetimeFigureOut">
              <a:rPr lang="es-ES" smtClean="0"/>
              <a:t>09/05/2022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9693E-1E97-46AB-8055-2D38867957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5800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pinimg.com/564x/a0/a0/4a/a0a04a04e07f84ead367e51e73311087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6" t="262" r="18241" b="-262"/>
          <a:stretch/>
        </p:blipFill>
        <p:spPr bwMode="auto">
          <a:xfrm>
            <a:off x="-35859" y="0"/>
            <a:ext cx="948465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270987" y="2976267"/>
            <a:ext cx="8609237" cy="1731243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s-E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MÉTODO DE ORDENAMIENTO SHELL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3148658" y="2256771"/>
            <a:ext cx="382588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50" dirty="0">
                <a:solidFill>
                  <a:schemeClr val="bg1"/>
                </a:solidFill>
              </a:rPr>
              <a:t>ALISON JHANINA RODRIGUEZ LUIZAGA</a:t>
            </a:r>
          </a:p>
          <a:p>
            <a:endParaRPr lang="es-ES" sz="1350" dirty="0"/>
          </a:p>
        </p:txBody>
      </p:sp>
    </p:spTree>
    <p:extLst>
      <p:ext uri="{BB962C8B-B14F-4D97-AF65-F5344CB8AC3E}">
        <p14:creationId xmlns:p14="http://schemas.microsoft.com/office/powerpoint/2010/main" val="3999735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https://i.pinimg.com/564x/48/bd/2e/48bd2ebf4d1061cd55ab58b7b61aa29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/>
          <p:cNvSpPr txBox="1"/>
          <p:nvPr/>
        </p:nvSpPr>
        <p:spPr>
          <a:xfrm>
            <a:off x="820271" y="1764406"/>
            <a:ext cx="7503458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350" dirty="0">
              <a:solidFill>
                <a:schemeClr val="bg1"/>
              </a:solidFill>
            </a:endParaRPr>
          </a:p>
          <a:p>
            <a:pPr algn="just"/>
            <a:r>
              <a:rPr lang="es-ES" dirty="0">
                <a:solidFill>
                  <a:schemeClr val="bg1"/>
                </a:solidFill>
                <a:latin typeface="Bahnschrift Condensed" panose="020B0502040204020203" pitchFamily="34" charset="0"/>
              </a:rPr>
              <a:t>El </a:t>
            </a:r>
            <a:r>
              <a:rPr lang="es-ES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método de ordenamiento Shell</a:t>
            </a:r>
            <a:r>
              <a:rPr lang="es-ES" dirty="0">
                <a:solidFill>
                  <a:schemeClr val="bg1"/>
                </a:solidFill>
                <a:latin typeface="Bahnschrift Condensed" panose="020B0502040204020203" pitchFamily="34" charset="0"/>
              </a:rPr>
              <a:t> consiste en dividir el arreglo (o la lista de elementos) en intervalos (o bloques) de varios elementos para organizarlos después por medio del </a:t>
            </a:r>
            <a:r>
              <a:rPr lang="es-ES" b="1" dirty="0">
                <a:solidFill>
                  <a:schemeClr val="bg1"/>
                </a:solidFill>
                <a:latin typeface="Bahnschrift Condensed" panose="020B0502040204020203" pitchFamily="34" charset="0"/>
              </a:rPr>
              <a:t>ordenamiento</a:t>
            </a:r>
            <a:r>
              <a:rPr lang="es-ES" dirty="0">
                <a:solidFill>
                  <a:schemeClr val="bg1"/>
                </a:solidFill>
                <a:latin typeface="Bahnschrift Condensed" panose="020B0502040204020203" pitchFamily="34" charset="0"/>
              </a:rPr>
              <a:t> de inserción directa..</a:t>
            </a:r>
          </a:p>
          <a:p>
            <a:pPr algn="just"/>
            <a:r>
              <a:rPr lang="es-ES" dirty="0">
                <a:solidFill>
                  <a:schemeClr val="bg1"/>
                </a:solidFill>
                <a:latin typeface="Bahnschrift Condensed" panose="020B0502040204020203" pitchFamily="34" charset="0"/>
              </a:rPr>
              <a:t>El algoritmo Shell Sort mejora el ordenamiento por inserción comparando elementos separados por un espacio de varias posiciones.</a:t>
            </a:r>
          </a:p>
          <a:p>
            <a:endParaRPr lang="es-ES" sz="1350" dirty="0">
              <a:solidFill>
                <a:schemeClr val="bg1"/>
              </a:solidFill>
            </a:endParaRPr>
          </a:p>
        </p:txBody>
      </p:sp>
      <p:sp>
        <p:nvSpPr>
          <p:cNvPr id="5" name="AutoShape 6" descr="Ordenamiento por Método Shell"/>
          <p:cNvSpPr>
            <a:spLocks noChangeAspect="1" noChangeArrowheads="1"/>
          </p:cNvSpPr>
          <p:nvPr/>
        </p:nvSpPr>
        <p:spPr bwMode="auto">
          <a:xfrm>
            <a:off x="116681" y="74890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3"/>
          <a:srcRect r="3456" b="6042"/>
          <a:stretch/>
        </p:blipFill>
        <p:spPr>
          <a:xfrm>
            <a:off x="1916143" y="3519929"/>
            <a:ext cx="5339653" cy="2258945"/>
          </a:xfrm>
          <a:prstGeom prst="rect">
            <a:avLst/>
          </a:prstGeom>
        </p:spPr>
      </p:pic>
      <p:sp>
        <p:nvSpPr>
          <p:cNvPr id="12" name="Flecha derecha 11"/>
          <p:cNvSpPr/>
          <p:nvPr/>
        </p:nvSpPr>
        <p:spPr>
          <a:xfrm>
            <a:off x="820271" y="1236689"/>
            <a:ext cx="1532965" cy="69527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1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¿QUÉ ES? </a:t>
            </a:r>
          </a:p>
        </p:txBody>
      </p:sp>
    </p:spTree>
    <p:extLst>
      <p:ext uri="{BB962C8B-B14F-4D97-AF65-F5344CB8AC3E}">
        <p14:creationId xmlns:p14="http://schemas.microsoft.com/office/powerpoint/2010/main" val="3362731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i.pinimg.com/564x/48/bd/2e/48bd2ebf4d1061cd55ab58b7b61aa299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31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video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3708" y="1981762"/>
            <a:ext cx="6296585" cy="3635749"/>
          </a:xfrm>
          <a:prstGeom prst="rect">
            <a:avLst/>
          </a:prstGeom>
        </p:spPr>
      </p:pic>
      <p:sp>
        <p:nvSpPr>
          <p:cNvPr id="4" name="Flecha derecha 3"/>
          <p:cNvSpPr/>
          <p:nvPr/>
        </p:nvSpPr>
        <p:spPr>
          <a:xfrm>
            <a:off x="630331" y="1166532"/>
            <a:ext cx="2798669" cy="770686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1500" dirty="0">
                <a:latin typeface="Arial Black" panose="020B0A04020102020204" pitchFamily="34" charset="0"/>
              </a:rPr>
              <a:t>VIDEO EXPLICATIVO </a:t>
            </a:r>
          </a:p>
        </p:txBody>
      </p:sp>
    </p:spTree>
    <p:extLst>
      <p:ext uri="{BB962C8B-B14F-4D97-AF65-F5344CB8AC3E}">
        <p14:creationId xmlns:p14="http://schemas.microsoft.com/office/powerpoint/2010/main" val="3075242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s://i.pinimg.com/564x/48/bd/2e/48bd2ebf4d1061cd55ab58b7b61aa29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61" b="392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r="13797" b="25309"/>
          <a:stretch/>
        </p:blipFill>
        <p:spPr>
          <a:xfrm>
            <a:off x="299920" y="2452110"/>
            <a:ext cx="4563768" cy="295916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5348" y="2452110"/>
            <a:ext cx="3859306" cy="2959160"/>
          </a:xfrm>
          <a:prstGeom prst="rect">
            <a:avLst/>
          </a:prstGeom>
        </p:spPr>
      </p:pic>
      <p:sp>
        <p:nvSpPr>
          <p:cNvPr id="8" name="Flecha derecha 7"/>
          <p:cNvSpPr/>
          <p:nvPr/>
        </p:nvSpPr>
        <p:spPr>
          <a:xfrm>
            <a:off x="582309" y="1298334"/>
            <a:ext cx="1676798" cy="712694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1350" dirty="0">
                <a:solidFill>
                  <a:schemeClr val="tx1"/>
                </a:solidFill>
                <a:latin typeface="Arial Black" panose="020B0A04020102020204" pitchFamily="34" charset="0"/>
              </a:rPr>
              <a:t>CÓDIGO</a:t>
            </a:r>
          </a:p>
        </p:txBody>
      </p:sp>
    </p:spTree>
    <p:extLst>
      <p:ext uri="{BB962C8B-B14F-4D97-AF65-F5344CB8AC3E}">
        <p14:creationId xmlns:p14="http://schemas.microsoft.com/office/powerpoint/2010/main" val="2991958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Ordenamiento por Método Shell"/>
          <p:cNvSpPr>
            <a:spLocks noChangeAspect="1" noChangeArrowheads="1"/>
          </p:cNvSpPr>
          <p:nvPr/>
        </p:nvSpPr>
        <p:spPr bwMode="auto">
          <a:xfrm>
            <a:off x="116681" y="748903"/>
            <a:ext cx="3500578" cy="350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pic>
        <p:nvPicPr>
          <p:cNvPr id="3" name="Picture 4" descr="https://i.pinimg.com/564x/48/bd/2e/48bd2ebf4d1061cd55ab58b7b61aa29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3" t="4413" r="6092" b="11985"/>
          <a:stretch/>
        </p:blipFill>
        <p:spPr bwMode="auto">
          <a:xfrm>
            <a:off x="0" y="0"/>
            <a:ext cx="912607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2911283" y="2922626"/>
            <a:ext cx="3321434" cy="108491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s-ES" sz="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GRACIAS</a:t>
            </a:r>
            <a:endParaRPr lang="es-ES" sz="6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21817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248</TotalTime>
  <Words>17</Words>
  <Application>Microsoft Office PowerPoint</Application>
  <PresentationFormat>Presentación en pantalla (4:3)</PresentationFormat>
  <Paragraphs>9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Arial</vt:lpstr>
      <vt:lpstr>Arial Black</vt:lpstr>
      <vt:lpstr>Bahnschrift Condensed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Cuenta Microsoft</dc:creator>
  <cp:lastModifiedBy>Cuenta Microsoft</cp:lastModifiedBy>
  <cp:revision>15</cp:revision>
  <dcterms:created xsi:type="dcterms:W3CDTF">2022-05-11T22:58:26Z</dcterms:created>
  <dcterms:modified xsi:type="dcterms:W3CDTF">2022-05-12T03:06:49Z</dcterms:modified>
</cp:coreProperties>
</file>

<file path=docProps/thumbnail.jpeg>
</file>